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58" d="100"/>
          <a:sy n="58" d="100"/>
        </p:scale>
        <p:origin x="3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Animals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3">
                      <a:tint val="5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5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5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C46-4517-B87B-1DAEB919B14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8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8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8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C46-4517-B87B-1DAEB919B14A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8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hade val="8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shade val="8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C46-4517-B87B-1DAEB919B14A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3">
                      <a:shade val="5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hade val="5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shade val="5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C46-4517-B87B-1DAEB919B14A}"/>
              </c:ext>
            </c:extLst>
          </c:dPt>
          <c:cat>
            <c:strRef>
              <c:f>Munka1!$A$2:$A$5</c:f>
              <c:strCache>
                <c:ptCount val="4"/>
                <c:pt idx="0">
                  <c:v>Horses</c:v>
                </c:pt>
                <c:pt idx="1">
                  <c:v>Cows</c:v>
                </c:pt>
                <c:pt idx="2">
                  <c:v>Pigs</c:v>
                </c:pt>
                <c:pt idx="3">
                  <c:v>Goats</c:v>
                </c:pt>
              </c:strCache>
            </c:strRef>
          </c:cat>
          <c:val>
            <c:numRef>
              <c:f>Munka1!$B$2:$B$5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C6-492C-AA0E-302CD40184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4/14/2021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586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11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4/14/2021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38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919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4/14/2021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2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4/14/2021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597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4/14/2021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3200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4/14/2021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73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602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7973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722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4/14/2021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0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ó 3" descr="A képen kültéri, fű, ló, mező látható&#10;&#10;Automatikusan generált leírás">
            <a:extLst>
              <a:ext uri="{FF2B5EF4-FFF2-40B4-BE49-F238E27FC236}">
                <a16:creationId xmlns:a16="http://schemas.microsoft.com/office/drawing/2014/main" id="{B31C8712-40A4-4DF2-A731-628ACFA7F7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98331E-6CDC-406E-B820-9B97E9B9B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3326"/>
            <a:ext cx="12191999" cy="562741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56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4C15484-8741-4342-94C0-4EBE52058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438" y="1486894"/>
            <a:ext cx="10267950" cy="2684004"/>
          </a:xfrm>
        </p:spPr>
        <p:txBody>
          <a:bodyPr anchor="b"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Barn Manager</a:t>
            </a:r>
          </a:p>
        </p:txBody>
      </p:sp>
    </p:spTree>
    <p:extLst>
      <p:ext uri="{BB962C8B-B14F-4D97-AF65-F5344CB8AC3E}">
        <p14:creationId xmlns:p14="http://schemas.microsoft.com/office/powerpoint/2010/main" val="100313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4D31B8F-D041-41CB-9AAC-DAB19CD01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321360"/>
            <a:ext cx="10080000" cy="621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77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343B57DA-B74B-4ECD-B29C-6B56FFFCF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93" y="415442"/>
            <a:ext cx="10080000" cy="617436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D0C08784-05B5-4D41-8E77-71A0A21A8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157" y="1050809"/>
            <a:ext cx="5540488" cy="51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00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EFD8C6D9-2B2D-4D7B-8780-157E6D62C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345456"/>
            <a:ext cx="10080000" cy="616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22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A7FE40C-347F-40F9-865C-AED90D4EB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85" y="1102297"/>
            <a:ext cx="10738629" cy="465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29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EB20D7E1-F056-4242-9BFC-2DDCCAEE7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539" y="847254"/>
            <a:ext cx="4360921" cy="36485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9B69009-B83B-4BA7-8BEE-42828A596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361" y="1844593"/>
            <a:ext cx="4157278" cy="115575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DF3E2649-39E4-420A-B7F2-7A131ACFC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538" y="3907310"/>
            <a:ext cx="7760559" cy="16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73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FD661BC8-6247-4FC5-ADDF-F610308C7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585558"/>
            <a:ext cx="10080000" cy="568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89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92D40B1F-01FA-46B2-9AB1-DC2C1EA8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560186"/>
            <a:ext cx="10080000" cy="5737628"/>
          </a:xfrm>
          <a:prstGeom prst="rect">
            <a:avLst/>
          </a:prstGeom>
        </p:spPr>
      </p:pic>
      <p:graphicFrame>
        <p:nvGraphicFramePr>
          <p:cNvPr id="6" name="Táblázat 6">
            <a:extLst>
              <a:ext uri="{FF2B5EF4-FFF2-40B4-BE49-F238E27FC236}">
                <a16:creationId xmlns:a16="http://schemas.microsoft.com/office/drawing/2014/main" id="{2CF06F19-02A3-41BB-9A93-776B01DA1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347823"/>
              </p:ext>
            </p:extLst>
          </p:nvPr>
        </p:nvGraphicFramePr>
        <p:xfrm>
          <a:off x="1056000" y="2405962"/>
          <a:ext cx="10080000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000">
                  <a:extLst>
                    <a:ext uri="{9D8B030D-6E8A-4147-A177-3AD203B41FA5}">
                      <a16:colId xmlns:a16="http://schemas.microsoft.com/office/drawing/2014/main" val="901187736"/>
                    </a:ext>
                  </a:extLst>
                </a:gridCol>
                <a:gridCol w="1120000">
                  <a:extLst>
                    <a:ext uri="{9D8B030D-6E8A-4147-A177-3AD203B41FA5}">
                      <a16:colId xmlns:a16="http://schemas.microsoft.com/office/drawing/2014/main" val="433141060"/>
                    </a:ext>
                  </a:extLst>
                </a:gridCol>
                <a:gridCol w="1120000">
                  <a:extLst>
                    <a:ext uri="{9D8B030D-6E8A-4147-A177-3AD203B41FA5}">
                      <a16:colId xmlns:a16="http://schemas.microsoft.com/office/drawing/2014/main" val="3367205420"/>
                    </a:ext>
                  </a:extLst>
                </a:gridCol>
                <a:gridCol w="1120000">
                  <a:extLst>
                    <a:ext uri="{9D8B030D-6E8A-4147-A177-3AD203B41FA5}">
                      <a16:colId xmlns:a16="http://schemas.microsoft.com/office/drawing/2014/main" val="4006497028"/>
                    </a:ext>
                  </a:extLst>
                </a:gridCol>
                <a:gridCol w="1120000">
                  <a:extLst>
                    <a:ext uri="{9D8B030D-6E8A-4147-A177-3AD203B41FA5}">
                      <a16:colId xmlns:a16="http://schemas.microsoft.com/office/drawing/2014/main" val="3788659098"/>
                    </a:ext>
                  </a:extLst>
                </a:gridCol>
                <a:gridCol w="1120000">
                  <a:extLst>
                    <a:ext uri="{9D8B030D-6E8A-4147-A177-3AD203B41FA5}">
                      <a16:colId xmlns:a16="http://schemas.microsoft.com/office/drawing/2014/main" val="3252823675"/>
                    </a:ext>
                  </a:extLst>
                </a:gridCol>
                <a:gridCol w="1120000">
                  <a:extLst>
                    <a:ext uri="{9D8B030D-6E8A-4147-A177-3AD203B41FA5}">
                      <a16:colId xmlns:a16="http://schemas.microsoft.com/office/drawing/2014/main" val="1467648849"/>
                    </a:ext>
                  </a:extLst>
                </a:gridCol>
                <a:gridCol w="1120000">
                  <a:extLst>
                    <a:ext uri="{9D8B030D-6E8A-4147-A177-3AD203B41FA5}">
                      <a16:colId xmlns:a16="http://schemas.microsoft.com/office/drawing/2014/main" val="1265260767"/>
                    </a:ext>
                  </a:extLst>
                </a:gridCol>
                <a:gridCol w="1120000">
                  <a:extLst>
                    <a:ext uri="{9D8B030D-6E8A-4147-A177-3AD203B41FA5}">
                      <a16:colId xmlns:a16="http://schemas.microsoft.com/office/drawing/2014/main" val="3564214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noProof="1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>
                          <a:solidFill>
                            <a:schemeClr val="tx1"/>
                          </a:solidFill>
                        </a:rPr>
                        <a:t>Gender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600" noProof="1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US" sz="1600" noProof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600" noProof="1">
                          <a:solidFill>
                            <a:schemeClr val="tx1"/>
                          </a:solidFill>
                        </a:rPr>
                        <a:t>Date add.</a:t>
                      </a:r>
                      <a:endParaRPr lang="en-US" sz="1600" noProof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>
                          <a:solidFill>
                            <a:schemeClr val="tx1"/>
                          </a:solidFill>
                        </a:rPr>
                        <a:t>Activity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1">
                          <a:solidFill>
                            <a:schemeClr val="tx1"/>
                          </a:solidFill>
                        </a:rPr>
                        <a:t>Comment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600" noProof="1">
                          <a:solidFill>
                            <a:schemeClr val="tx1"/>
                          </a:solidFill>
                        </a:rPr>
                        <a:t>Feed</a:t>
                      </a:r>
                      <a:endParaRPr lang="en-US" sz="1600" noProof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600" noProof="1">
                          <a:solidFill>
                            <a:schemeClr val="tx1"/>
                          </a:solidFill>
                        </a:rPr>
                        <a:t>Edit</a:t>
                      </a:r>
                      <a:endParaRPr lang="en-US" sz="1600" noProof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600" noProof="1">
                          <a:solidFill>
                            <a:schemeClr val="tx1"/>
                          </a:solidFill>
                        </a:rPr>
                        <a:t>Delete</a:t>
                      </a:r>
                      <a:endParaRPr lang="en-US" sz="1600" noProof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24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1">
                          <a:solidFill>
                            <a:schemeClr val="tx1"/>
                          </a:solidFill>
                        </a:rPr>
                        <a:t>Józsi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1">
                          <a:solidFill>
                            <a:schemeClr val="tx1"/>
                          </a:solidFill>
                        </a:rPr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noProof="1">
                          <a:solidFill>
                            <a:schemeClr val="tx1"/>
                          </a:solidFill>
                        </a:rPr>
                        <a:t>Horse</a:t>
                      </a:r>
                      <a:endParaRPr lang="en-US" sz="1400" noProof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1">
                          <a:solidFill>
                            <a:schemeClr val="tx1"/>
                          </a:solidFill>
                        </a:rPr>
                        <a:t>2021.04.12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1">
                          <a:solidFill>
                            <a:schemeClr val="tx1"/>
                          </a:solidFill>
                        </a:rPr>
                        <a:t>3km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1">
                          <a:solidFill>
                            <a:schemeClr val="tx1"/>
                          </a:solidFill>
                        </a:rPr>
                        <a:t>Left leg broken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noProof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noProof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noProof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049799"/>
                  </a:ext>
                </a:extLst>
              </a:tr>
            </a:tbl>
          </a:graphicData>
        </a:graphic>
      </p:graphicFrame>
      <p:sp>
        <p:nvSpPr>
          <p:cNvPr id="7" name="Kocka 6">
            <a:extLst>
              <a:ext uri="{FF2B5EF4-FFF2-40B4-BE49-F238E27FC236}">
                <a16:creationId xmlns:a16="http://schemas.microsoft.com/office/drawing/2014/main" id="{3FC8BDE5-6924-4EED-B3AE-0C8690C5D894}"/>
              </a:ext>
            </a:extLst>
          </p:cNvPr>
          <p:cNvSpPr/>
          <p:nvPr/>
        </p:nvSpPr>
        <p:spPr>
          <a:xfrm>
            <a:off x="9060161" y="2904849"/>
            <a:ext cx="736269" cy="2500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Kocka 7">
            <a:extLst>
              <a:ext uri="{FF2B5EF4-FFF2-40B4-BE49-F238E27FC236}">
                <a16:creationId xmlns:a16="http://schemas.microsoft.com/office/drawing/2014/main" id="{AE027A13-5BAC-4BF3-9C3B-5159C16BBE28}"/>
              </a:ext>
            </a:extLst>
          </p:cNvPr>
          <p:cNvSpPr/>
          <p:nvPr/>
        </p:nvSpPr>
        <p:spPr>
          <a:xfrm>
            <a:off x="10206348" y="2904849"/>
            <a:ext cx="736270" cy="250064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Kocka 8">
            <a:extLst>
              <a:ext uri="{FF2B5EF4-FFF2-40B4-BE49-F238E27FC236}">
                <a16:creationId xmlns:a16="http://schemas.microsoft.com/office/drawing/2014/main" id="{15416E1A-DDD7-409A-9C20-FB7CDE0B4891}"/>
              </a:ext>
            </a:extLst>
          </p:cNvPr>
          <p:cNvSpPr/>
          <p:nvPr/>
        </p:nvSpPr>
        <p:spPr>
          <a:xfrm>
            <a:off x="7913974" y="2904849"/>
            <a:ext cx="736269" cy="250064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Kocka 9">
            <a:extLst>
              <a:ext uri="{FF2B5EF4-FFF2-40B4-BE49-F238E27FC236}">
                <a16:creationId xmlns:a16="http://schemas.microsoft.com/office/drawing/2014/main" id="{C8791185-5509-46DF-977A-4C56C961FAA1}"/>
              </a:ext>
            </a:extLst>
          </p:cNvPr>
          <p:cNvSpPr/>
          <p:nvPr/>
        </p:nvSpPr>
        <p:spPr>
          <a:xfrm>
            <a:off x="1195317" y="1930197"/>
            <a:ext cx="1609253" cy="345169"/>
          </a:xfrm>
          <a:prstGeom prst="cub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Add </a:t>
            </a:r>
            <a:r>
              <a:rPr lang="hu-HU" dirty="0" err="1"/>
              <a:t>animal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71180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AD222D6-CFC7-4A32-A387-A1B3994A6D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709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31412001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DarkSeedLeftStep">
      <a:dk1>
        <a:srgbClr val="000000"/>
      </a:dk1>
      <a:lt1>
        <a:srgbClr val="FFFFFF"/>
      </a:lt1>
      <a:dk2>
        <a:srgbClr val="412624"/>
      </a:dk2>
      <a:lt2>
        <a:srgbClr val="E8E2E7"/>
      </a:lt2>
      <a:accent1>
        <a:srgbClr val="21B838"/>
      </a:accent1>
      <a:accent2>
        <a:srgbClr val="40B914"/>
      </a:accent2>
      <a:accent3>
        <a:srgbClr val="81AF1F"/>
      </a:accent3>
      <a:accent4>
        <a:srgbClr val="B1A213"/>
      </a:accent4>
      <a:accent5>
        <a:srgbClr val="E78529"/>
      </a:accent5>
      <a:accent6>
        <a:srgbClr val="D52417"/>
      </a:accent6>
      <a:hlink>
        <a:srgbClr val="A27C36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24</Words>
  <Application>Microsoft Office PowerPoint</Application>
  <PresentationFormat>Szélesvásznú</PresentationFormat>
  <Paragraphs>18</Paragraphs>
  <Slides>9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4" baseType="lpstr">
      <vt:lpstr>Arial</vt:lpstr>
      <vt:lpstr>Franklin Gothic Demi Cond</vt:lpstr>
      <vt:lpstr>Franklin Gothic Medium</vt:lpstr>
      <vt:lpstr>Wingdings</vt:lpstr>
      <vt:lpstr>JuxtaposeVTI</vt:lpstr>
      <vt:lpstr>Barn Manager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Barn Manager</dc:title>
  <dc:creator>Tarr Márton</dc:creator>
  <cp:lastModifiedBy>Tarr Márton</cp:lastModifiedBy>
  <cp:revision>12</cp:revision>
  <dcterms:created xsi:type="dcterms:W3CDTF">2021-04-12T18:38:18Z</dcterms:created>
  <dcterms:modified xsi:type="dcterms:W3CDTF">2021-04-14T20:13:31Z</dcterms:modified>
</cp:coreProperties>
</file>